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52a96397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52a96397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52a96397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52a96397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52a963971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52a963971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52a963971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52a96397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52a963971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52a963971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52a96397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52a96397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52a963971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52a96397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52a96397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52a96397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2a96397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2a96397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52a96397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52a96397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52a96397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52a96397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52a96397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52a96397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52a9639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52a9639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52a9639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52a9639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52a9639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52a9639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52a9639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52a9639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52a96397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52a96397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52a96397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52a96397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EARN &amp; NO REWARDS LEFT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240625" y="26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826" y="152400"/>
            <a:ext cx="232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02" y="99100"/>
            <a:ext cx="22499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240625" y="26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EARN &amp; OPT IN REWARD AVAILABLE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307" y="152400"/>
            <a:ext cx="22473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689" y="152400"/>
            <a:ext cx="2234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